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02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%20J%20Maren\Documents\Research%20-%20AJM\CVM%20Results%20Data%20&amp;%20Graphs\CVM_data_2016-06-08_regrap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1"/>
          <c:order val="0"/>
          <c:tx>
            <c:v>z3</c:v>
          </c:tx>
          <c:spPr>
            <a:ln>
              <a:prstDash val="dash"/>
            </a:ln>
          </c:spPr>
          <c:marker>
            <c:symbol val="none"/>
          </c:marker>
          <c:cat>
            <c:numRef>
              <c:f>Sheet3!$A$11:$A$40</c:f>
              <c:numCache>
                <c:formatCode>General</c:formatCode>
                <c:ptCount val="30"/>
                <c:pt idx="0">
                  <c:v>0.1</c:v>
                </c:pt>
                <c:pt idx="1">
                  <c:v>0.2</c:v>
                </c:pt>
                <c:pt idx="2">
                  <c:v>0.30000000000000027</c:v>
                </c:pt>
                <c:pt idx="3">
                  <c:v>0.4</c:v>
                </c:pt>
                <c:pt idx="4">
                  <c:v>0.5</c:v>
                </c:pt>
                <c:pt idx="5">
                  <c:v>0.60000000000000042</c:v>
                </c:pt>
                <c:pt idx="6">
                  <c:v>0.7000000000000004</c:v>
                </c:pt>
                <c:pt idx="7">
                  <c:v>0.79999999999999993</c:v>
                </c:pt>
                <c:pt idx="8">
                  <c:v>0.9</c:v>
                </c:pt>
                <c:pt idx="9">
                  <c:v>0.99999999999999989</c:v>
                </c:pt>
                <c:pt idx="10">
                  <c:v>1.099999999999999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1.7000000000000008</c:v>
                </c:pt>
                <c:pt idx="17">
                  <c:v>1.8000000000000005</c:v>
                </c:pt>
                <c:pt idx="18">
                  <c:v>1.900000000000001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  <c:pt idx="23">
                  <c:v>2.4000000000000008</c:v>
                </c:pt>
                <c:pt idx="24">
                  <c:v>2.5000000000000009</c:v>
                </c:pt>
                <c:pt idx="25">
                  <c:v>2.600000000000001</c:v>
                </c:pt>
                <c:pt idx="26">
                  <c:v>2.7000000000000011</c:v>
                </c:pt>
                <c:pt idx="27">
                  <c:v>2.8000000000000007</c:v>
                </c:pt>
                <c:pt idx="28">
                  <c:v>2.9000000000000008</c:v>
                </c:pt>
                <c:pt idx="29">
                  <c:v>3.0000000000000013</c:v>
                </c:pt>
              </c:numCache>
            </c:numRef>
          </c:cat>
          <c:val>
            <c:numRef>
              <c:f>Sheet3!$B$11:$B$40</c:f>
              <c:numCache>
                <c:formatCode>0.000</c:formatCode>
                <c:ptCount val="30"/>
                <c:pt idx="0">
                  <c:v>0.49014802470346042</c:v>
                </c:pt>
                <c:pt idx="1">
                  <c:v>0.4622781065088758</c:v>
                </c:pt>
                <c:pt idx="2">
                  <c:v>0.42083999663327998</c:v>
                </c:pt>
                <c:pt idx="3">
                  <c:v>0.37158145065398335</c:v>
                </c:pt>
                <c:pt idx="4">
                  <c:v>0.32000000000000023</c:v>
                </c:pt>
                <c:pt idx="5">
                  <c:v>0.27032871972318367</c:v>
                </c:pt>
                <c:pt idx="6">
                  <c:v>0.22521508040178387</c:v>
                </c:pt>
                <c:pt idx="7">
                  <c:v>0.18590124925639528</c:v>
                </c:pt>
                <c:pt idx="8">
                  <c:v>0.15262049387991833</c:v>
                </c:pt>
                <c:pt idx="9">
                  <c:v>0.12500000000000003</c:v>
                </c:pt>
                <c:pt idx="10">
                  <c:v>0.10237300628570259</c:v>
                </c:pt>
                <c:pt idx="11">
                  <c:v>8.3982800322494056E-2</c:v>
                </c:pt>
                <c:pt idx="12">
                  <c:v>6.909799477619169E-2</c:v>
                </c:pt>
                <c:pt idx="13">
                  <c:v>5.7067202337472631E-2</c:v>
                </c:pt>
                <c:pt idx="14">
                  <c:v>4.7337278106508909E-2</c:v>
                </c:pt>
                <c:pt idx="15">
                  <c:v>3.9452089382653682E-2</c:v>
                </c:pt>
                <c:pt idx="16">
                  <c:v>3.3042340455059126E-2</c:v>
                </c:pt>
                <c:pt idx="17">
                  <c:v>2.7812388750444998E-2</c:v>
                </c:pt>
                <c:pt idx="18">
                  <c:v>2.3527086734957927E-2</c:v>
                </c:pt>
                <c:pt idx="19">
                  <c:v>1.9999999999999987E-2</c:v>
                </c:pt>
                <c:pt idx="20">
                  <c:v>1.7083445799351511E-2</c:v>
                </c:pt>
                <c:pt idx="21">
                  <c:v>1.4660349033589783E-2</c:v>
                </c:pt>
                <c:pt idx="22">
                  <c:v>1.2637719548782855E-2</c:v>
                </c:pt>
                <c:pt idx="23">
                  <c:v>1.0941493645180494E-2</c:v>
                </c:pt>
                <c:pt idx="24">
                  <c:v>9.5124851367419834E-3</c:v>
                </c:pt>
                <c:pt idx="25">
                  <c:v>8.3032203209692807E-3</c:v>
                </c:pt>
                <c:pt idx="26">
                  <c:v>7.2754681399974644E-3</c:v>
                </c:pt>
                <c:pt idx="27">
                  <c:v>6.3983128928564014E-3</c:v>
                </c:pt>
                <c:pt idx="28">
                  <c:v>5.6466485446892709E-3</c:v>
                </c:pt>
                <c:pt idx="29">
                  <c:v>4.9999999999999992E-3</c:v>
                </c:pt>
              </c:numCache>
            </c:numRef>
          </c:val>
        </c:ser>
        <c:ser>
          <c:idx val="2"/>
          <c:order val="1"/>
          <c:tx>
            <c:v>z1</c:v>
          </c:tx>
          <c:marker>
            <c:symbol val="none"/>
          </c:marker>
          <c:cat>
            <c:numRef>
              <c:f>Sheet3!$A$11:$A$40</c:f>
              <c:numCache>
                <c:formatCode>General</c:formatCode>
                <c:ptCount val="30"/>
                <c:pt idx="0">
                  <c:v>0.1</c:v>
                </c:pt>
                <c:pt idx="1">
                  <c:v>0.2</c:v>
                </c:pt>
                <c:pt idx="2">
                  <c:v>0.30000000000000027</c:v>
                </c:pt>
                <c:pt idx="3">
                  <c:v>0.4</c:v>
                </c:pt>
                <c:pt idx="4">
                  <c:v>0.5</c:v>
                </c:pt>
                <c:pt idx="5">
                  <c:v>0.60000000000000042</c:v>
                </c:pt>
                <c:pt idx="6">
                  <c:v>0.7000000000000004</c:v>
                </c:pt>
                <c:pt idx="7">
                  <c:v>0.79999999999999993</c:v>
                </c:pt>
                <c:pt idx="8">
                  <c:v>0.9</c:v>
                </c:pt>
                <c:pt idx="9">
                  <c:v>0.99999999999999989</c:v>
                </c:pt>
                <c:pt idx="10">
                  <c:v>1.099999999999999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1.7000000000000008</c:v>
                </c:pt>
                <c:pt idx="17">
                  <c:v>1.8000000000000005</c:v>
                </c:pt>
                <c:pt idx="18">
                  <c:v>1.900000000000001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  <c:pt idx="23">
                  <c:v>2.4000000000000008</c:v>
                </c:pt>
                <c:pt idx="24">
                  <c:v>2.5000000000000009</c:v>
                </c:pt>
                <c:pt idx="25">
                  <c:v>2.600000000000001</c:v>
                </c:pt>
                <c:pt idx="26">
                  <c:v>2.7000000000000011</c:v>
                </c:pt>
                <c:pt idx="27">
                  <c:v>2.8000000000000007</c:v>
                </c:pt>
                <c:pt idx="28">
                  <c:v>2.9000000000000008</c:v>
                </c:pt>
                <c:pt idx="29">
                  <c:v>3.0000000000000013</c:v>
                </c:pt>
              </c:numCache>
            </c:numRef>
          </c:cat>
          <c:val>
            <c:numRef>
              <c:f>Sheet3!$C$11:$C$40</c:f>
              <c:numCache>
                <c:formatCode>0.000</c:formatCode>
                <c:ptCount val="30"/>
                <c:pt idx="0">
                  <c:v>4.9014802470346129E-5</c:v>
                </c:pt>
                <c:pt idx="1">
                  <c:v>7.3964497041420268E-4</c:v>
                </c:pt>
                <c:pt idx="2">
                  <c:v>3.408803972729572E-3</c:v>
                </c:pt>
                <c:pt idx="3">
                  <c:v>9.5124851367419938E-3</c:v>
                </c:pt>
                <c:pt idx="4">
                  <c:v>2.0000000000000011E-2</c:v>
                </c:pt>
                <c:pt idx="5">
                  <c:v>3.5034602076124625E-2</c:v>
                </c:pt>
                <c:pt idx="6">
                  <c:v>5.4074140804468283E-2</c:v>
                </c:pt>
                <c:pt idx="7">
                  <c:v>7.6145151695419355E-2</c:v>
                </c:pt>
                <c:pt idx="8">
                  <c:v>0.10013430603461429</c:v>
                </c:pt>
                <c:pt idx="9">
                  <c:v>0.12499999999999997</c:v>
                </c:pt>
                <c:pt idx="10">
                  <c:v>0.14988431850289727</c:v>
                </c:pt>
                <c:pt idx="11">
                  <c:v>0.17414673474872358</c:v>
                </c:pt>
                <c:pt idx="12">
                  <c:v>0.19735078288028091</c:v>
                </c:pt>
                <c:pt idx="13">
                  <c:v>0.21922936449963495</c:v>
                </c:pt>
                <c:pt idx="14">
                  <c:v>0.23964497041420124</c:v>
                </c:pt>
                <c:pt idx="15">
                  <c:v>0.25855321297815925</c:v>
                </c:pt>
                <c:pt idx="16">
                  <c:v>0.27597293171469972</c:v>
                </c:pt>
                <c:pt idx="17">
                  <c:v>0.29196333214667142</c:v>
                </c:pt>
                <c:pt idx="18">
                  <c:v>0.30660734703864595</c:v>
                </c:pt>
                <c:pt idx="19">
                  <c:v>0.32000000000000034</c:v>
                </c:pt>
                <c:pt idx="20">
                  <c:v>0.33224056225036852</c:v>
                </c:pt>
                <c:pt idx="21">
                  <c:v>0.34342747232126147</c:v>
                </c:pt>
                <c:pt idx="22">
                  <c:v>0.3536552076250945</c:v>
                </c:pt>
                <c:pt idx="23">
                  <c:v>0.36301249956234077</c:v>
                </c:pt>
                <c:pt idx="24">
                  <c:v>0.37158145065398346</c:v>
                </c:pt>
                <c:pt idx="25">
                  <c:v>0.37943724093952608</c:v>
                </c:pt>
                <c:pt idx="26">
                  <c:v>0.38664820637883962</c:v>
                </c:pt>
                <c:pt idx="27">
                  <c:v>0.39327614094715535</c:v>
                </c:pt>
                <c:pt idx="28">
                  <c:v>0.3993767229336378</c:v>
                </c:pt>
                <c:pt idx="29">
                  <c:v>0.40500000000000008</c:v>
                </c:pt>
              </c:numCache>
            </c:numRef>
          </c:val>
        </c:ser>
        <c:ser>
          <c:idx val="3"/>
          <c:order val="2"/>
          <c:tx>
            <c:v>y2</c:v>
          </c:tx>
          <c:spPr>
            <a:ln>
              <a:prstDash val="sysDash"/>
            </a:ln>
          </c:spPr>
          <c:marker>
            <c:symbol val="none"/>
          </c:marker>
          <c:cat>
            <c:numRef>
              <c:f>Sheet3!$A$11:$A$40</c:f>
              <c:numCache>
                <c:formatCode>General</c:formatCode>
                <c:ptCount val="30"/>
                <c:pt idx="0">
                  <c:v>0.1</c:v>
                </c:pt>
                <c:pt idx="1">
                  <c:v>0.2</c:v>
                </c:pt>
                <c:pt idx="2">
                  <c:v>0.30000000000000027</c:v>
                </c:pt>
                <c:pt idx="3">
                  <c:v>0.4</c:v>
                </c:pt>
                <c:pt idx="4">
                  <c:v>0.5</c:v>
                </c:pt>
                <c:pt idx="5">
                  <c:v>0.60000000000000042</c:v>
                </c:pt>
                <c:pt idx="6">
                  <c:v>0.7000000000000004</c:v>
                </c:pt>
                <c:pt idx="7">
                  <c:v>0.79999999999999993</c:v>
                </c:pt>
                <c:pt idx="8">
                  <c:v>0.9</c:v>
                </c:pt>
                <c:pt idx="9">
                  <c:v>0.99999999999999989</c:v>
                </c:pt>
                <c:pt idx="10">
                  <c:v>1.099999999999999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1.5000000000000002</c:v>
                </c:pt>
                <c:pt idx="15">
                  <c:v>1.6000000000000003</c:v>
                </c:pt>
                <c:pt idx="16">
                  <c:v>1.7000000000000008</c:v>
                </c:pt>
                <c:pt idx="17">
                  <c:v>1.8000000000000005</c:v>
                </c:pt>
                <c:pt idx="18">
                  <c:v>1.900000000000001</c:v>
                </c:pt>
                <c:pt idx="19">
                  <c:v>2.0000000000000004</c:v>
                </c:pt>
                <c:pt idx="20">
                  <c:v>2.1000000000000005</c:v>
                </c:pt>
                <c:pt idx="21">
                  <c:v>2.2000000000000006</c:v>
                </c:pt>
                <c:pt idx="22">
                  <c:v>2.3000000000000007</c:v>
                </c:pt>
                <c:pt idx="23">
                  <c:v>2.4000000000000008</c:v>
                </c:pt>
                <c:pt idx="24">
                  <c:v>2.5000000000000009</c:v>
                </c:pt>
                <c:pt idx="25">
                  <c:v>2.600000000000001</c:v>
                </c:pt>
                <c:pt idx="26">
                  <c:v>2.7000000000000011</c:v>
                </c:pt>
                <c:pt idx="27">
                  <c:v>2.8000000000000007</c:v>
                </c:pt>
                <c:pt idx="28">
                  <c:v>2.9000000000000008</c:v>
                </c:pt>
                <c:pt idx="29">
                  <c:v>3.0000000000000013</c:v>
                </c:pt>
              </c:numCache>
            </c:numRef>
          </c:cat>
          <c:val>
            <c:numRef>
              <c:f>Sheet3!$D$11:$D$40</c:f>
              <c:numCache>
                <c:formatCode>0.000</c:formatCode>
                <c:ptCount val="30"/>
                <c:pt idx="0">
                  <c:v>0.49504950495049527</c:v>
                </c:pt>
                <c:pt idx="1">
                  <c:v>0.48076923076923078</c:v>
                </c:pt>
                <c:pt idx="2">
                  <c:v>0.45871559633027531</c:v>
                </c:pt>
                <c:pt idx="3">
                  <c:v>0.43103448275862088</c:v>
                </c:pt>
                <c:pt idx="4">
                  <c:v>0.4</c:v>
                </c:pt>
                <c:pt idx="5">
                  <c:v>0.36764705882352916</c:v>
                </c:pt>
                <c:pt idx="6">
                  <c:v>0.33557046979865851</c:v>
                </c:pt>
                <c:pt idx="7">
                  <c:v>0.30487804878048808</c:v>
                </c:pt>
                <c:pt idx="8">
                  <c:v>0.27624309392265223</c:v>
                </c:pt>
                <c:pt idx="9">
                  <c:v>0.25</c:v>
                </c:pt>
                <c:pt idx="10">
                  <c:v>0.22624434389140305</c:v>
                </c:pt>
                <c:pt idx="11">
                  <c:v>0.20491803278688547</c:v>
                </c:pt>
                <c:pt idx="12">
                  <c:v>0.18587360594795538</c:v>
                </c:pt>
                <c:pt idx="13">
                  <c:v>0.16891891891891889</c:v>
                </c:pt>
                <c:pt idx="14">
                  <c:v>0.15384615384615397</c:v>
                </c:pt>
                <c:pt idx="15">
                  <c:v>0.1404494382022474</c:v>
                </c:pt>
                <c:pt idx="16">
                  <c:v>0.12853470437017989</c:v>
                </c:pt>
                <c:pt idx="17">
                  <c:v>0.11792452830188691</c:v>
                </c:pt>
                <c:pt idx="18">
                  <c:v>0.10845986984815607</c:v>
                </c:pt>
                <c:pt idx="19">
                  <c:v>0.1</c:v>
                </c:pt>
                <c:pt idx="20">
                  <c:v>9.2421441774491728E-2</c:v>
                </c:pt>
                <c:pt idx="21">
                  <c:v>8.5616438356164462E-2</c:v>
                </c:pt>
                <c:pt idx="22">
                  <c:v>7.9491255961844198E-2</c:v>
                </c:pt>
                <c:pt idx="23">
                  <c:v>7.3964497041420177E-2</c:v>
                </c:pt>
                <c:pt idx="24">
                  <c:v>6.8965517241379282E-2</c:v>
                </c:pt>
                <c:pt idx="25">
                  <c:v>6.4432989690721698E-2</c:v>
                </c:pt>
                <c:pt idx="26">
                  <c:v>6.0313630880579117E-2</c:v>
                </c:pt>
                <c:pt idx="27">
                  <c:v>5.6561085972850686E-2</c:v>
                </c:pt>
                <c:pt idx="28">
                  <c:v>5.3134962805525994E-2</c:v>
                </c:pt>
                <c:pt idx="29">
                  <c:v>4.9999999999999996E-2</c:v>
                </c:pt>
              </c:numCache>
            </c:numRef>
          </c:val>
        </c:ser>
        <c:marker val="1"/>
        <c:axId val="167727872"/>
        <c:axId val="167729792"/>
      </c:lineChart>
      <c:catAx>
        <c:axId val="1677278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 i="1" dirty="0" smtClean="0"/>
                  <a:t>h</a:t>
                </a:r>
                <a:r>
                  <a:rPr lang="en-US" sz="1200" i="0" dirty="0" smtClean="0"/>
                  <a:t>, where </a:t>
                </a:r>
                <a:r>
                  <a:rPr lang="en-US" sz="1200" i="1" dirty="0" smtClean="0"/>
                  <a:t>h</a:t>
                </a:r>
                <a:r>
                  <a:rPr lang="en-US" sz="1200" i="0" dirty="0" smtClean="0"/>
                  <a:t> (the </a:t>
                </a:r>
                <a:r>
                  <a:rPr lang="en-US" sz="1200" dirty="0" smtClean="0"/>
                  <a:t>interaction</a:t>
                </a:r>
                <a:r>
                  <a:rPr lang="en-US" sz="1200" baseline="0" dirty="0" smtClean="0"/>
                  <a:t> enthalpy parameter) =  exp(</a:t>
                </a:r>
                <a:r>
                  <a:rPr lang="el-GR" sz="1200" b="1" i="0" u="none" strike="noStrike" baseline="0" dirty="0" smtClean="0"/>
                  <a:t>ε</a:t>
                </a:r>
                <a:r>
                  <a:rPr lang="en-US" sz="1200" baseline="0" dirty="0" smtClean="0"/>
                  <a:t>/4), where </a:t>
                </a:r>
                <a:r>
                  <a:rPr lang="el-GR" sz="1200" b="1" i="0" u="none" strike="noStrike" baseline="0" dirty="0" smtClean="0"/>
                  <a:t>ε</a:t>
                </a:r>
                <a:r>
                  <a:rPr lang="en-US" sz="1200" baseline="0" dirty="0" smtClean="0"/>
                  <a:t>  is the </a:t>
                </a:r>
                <a:r>
                  <a:rPr lang="en-US" sz="1200" baseline="0" smtClean="0"/>
                  <a:t>interaction enthalpy</a:t>
                </a:r>
                <a:endParaRPr lang="en-US" sz="1200" dirty="0"/>
              </a:p>
            </c:rich>
          </c:tx>
          <c:layout/>
        </c:title>
        <c:numFmt formatCode="General" sourceLinked="1"/>
        <c:tickLblPos val="nextTo"/>
        <c:crossAx val="167729792"/>
        <c:crosses val="autoZero"/>
        <c:auto val="1"/>
        <c:lblAlgn val="ctr"/>
        <c:lblOffset val="100"/>
      </c:catAx>
      <c:valAx>
        <c:axId val="16772979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00" dirty="0"/>
                  <a:t>Configuration</a:t>
                </a:r>
                <a:r>
                  <a:rPr lang="en-US" sz="1200" baseline="0" dirty="0"/>
                  <a:t> </a:t>
                </a:r>
                <a:r>
                  <a:rPr lang="en-US" sz="1200" baseline="0" dirty="0" smtClean="0"/>
                  <a:t>Variabl</a:t>
                </a:r>
                <a:r>
                  <a:rPr lang="en-US" sz="1200" dirty="0" smtClean="0"/>
                  <a:t>es – 1-D CVM</a:t>
                </a:r>
                <a:endParaRPr lang="en-US" sz="1200" dirty="0"/>
              </a:p>
            </c:rich>
          </c:tx>
          <c:layout/>
        </c:title>
        <c:numFmt formatCode="0.000" sourceLinked="1"/>
        <c:tickLblPos val="nextTo"/>
        <c:crossAx val="16772787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/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0.35135</cdr:x>
      <cdr:y>0.31429</cdr:y>
    </cdr:from>
    <cdr:to>
      <cdr:x>0.35135</cdr:x>
      <cdr:y>0.88571</cdr:y>
    </cdr:to>
    <cdr:sp macro="" textlink="">
      <cdr:nvSpPr>
        <cdr:cNvPr id="5" name="Straight Connector 4"/>
        <cdr:cNvSpPr/>
      </cdr:nvSpPr>
      <cdr:spPr>
        <a:xfrm xmlns:a="http://schemas.openxmlformats.org/drawingml/2006/main">
          <a:off x="2971800" y="1676400"/>
          <a:ext cx="0" cy="30480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0.2973</cdr:x>
      <cdr:y>0.25714</cdr:y>
    </cdr:from>
    <cdr:to>
      <cdr:x>0.40541</cdr:x>
      <cdr:y>0.31429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514600" y="1371600"/>
          <a:ext cx="914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i="1" dirty="0" smtClean="0"/>
            <a:t>h = 1  (</a:t>
          </a:r>
          <a:r>
            <a:rPr lang="el-GR" b="1" i="0" u="none" strike="noStrike" baseline="0" dirty="0" smtClean="0"/>
            <a:t>ε</a:t>
          </a:r>
          <a:r>
            <a:rPr lang="en-US" sz="1100" b="1" i="1" dirty="0" smtClean="0"/>
            <a:t> = 0)</a:t>
          </a:r>
          <a:endParaRPr lang="en-US" sz="1100" b="1" i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1776B-013C-4959-A78E-7CE735B12028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5838-3A16-43BF-B759-E173DFFB6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1776B-013C-4959-A78E-7CE735B12028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5838-3A16-43BF-B759-E173DFFB6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1776B-013C-4959-A78E-7CE735B12028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5838-3A16-43BF-B759-E173DFFB6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1776B-013C-4959-A78E-7CE735B12028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5838-3A16-43BF-B759-E173DFFB6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1776B-013C-4959-A78E-7CE735B12028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5838-3A16-43BF-B759-E173DFFB6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1776B-013C-4959-A78E-7CE735B12028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5838-3A16-43BF-B759-E173DFFB6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1776B-013C-4959-A78E-7CE735B12028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5838-3A16-43BF-B759-E173DFFB6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1776B-013C-4959-A78E-7CE735B12028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5838-3A16-43BF-B759-E173DFFB6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1776B-013C-4959-A78E-7CE735B12028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5838-3A16-43BF-B759-E173DFFB6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1776B-013C-4959-A78E-7CE735B12028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5838-3A16-43BF-B759-E173DFFB6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1776B-013C-4959-A78E-7CE735B12028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55838-3A16-43BF-B759-E173DFFB6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1776B-013C-4959-A78E-7CE735B12028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55838-3A16-43BF-B759-E173DFFB6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81000" y="1371600"/>
          <a:ext cx="8458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1981200" y="1524000"/>
            <a:ext cx="4629984" cy="826532"/>
            <a:chOff x="2419072" y="533400"/>
            <a:chExt cx="4629984" cy="826532"/>
          </a:xfrm>
        </p:grpSpPr>
        <p:grpSp>
          <p:nvGrpSpPr>
            <p:cNvPr id="15" name="Group 14"/>
            <p:cNvGrpSpPr/>
            <p:nvPr/>
          </p:nvGrpSpPr>
          <p:grpSpPr>
            <a:xfrm>
              <a:off x="6324600" y="533400"/>
              <a:ext cx="572056" cy="674132"/>
              <a:chOff x="4628872" y="2983468"/>
              <a:chExt cx="572056" cy="674132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4628872" y="3276600"/>
                <a:ext cx="400328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B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876800" y="2983468"/>
                <a:ext cx="3241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A</a:t>
                </a: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 flipV="1">
                <a:off x="4876800" y="3276600"/>
                <a:ext cx="76200" cy="762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/>
            <p:cNvGrpSpPr/>
            <p:nvPr/>
          </p:nvGrpSpPr>
          <p:grpSpPr>
            <a:xfrm>
              <a:off x="4191000" y="609600"/>
              <a:ext cx="1162328" cy="685800"/>
              <a:chOff x="1981200" y="609600"/>
              <a:chExt cx="1162328" cy="68580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2286000" y="609600"/>
                <a:ext cx="857528" cy="685800"/>
                <a:chOff x="5410200" y="3429000"/>
                <a:chExt cx="857528" cy="685800"/>
              </a:xfrm>
            </p:grpSpPr>
            <p:sp>
              <p:nvSpPr>
                <p:cNvPr id="4" name="TextBox 3"/>
                <p:cNvSpPr txBox="1"/>
                <p:nvPr/>
              </p:nvSpPr>
              <p:spPr>
                <a:xfrm>
                  <a:off x="5410200" y="3722132"/>
                  <a:ext cx="400328" cy="3810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/>
                    <a:t>A</a:t>
                  </a:r>
                </a:p>
              </p:txBody>
            </p:sp>
            <p:sp>
              <p:nvSpPr>
                <p:cNvPr id="5" name="TextBox 4"/>
                <p:cNvSpPr txBox="1"/>
                <p:nvPr/>
              </p:nvSpPr>
              <p:spPr>
                <a:xfrm>
                  <a:off x="5658128" y="3429000"/>
                  <a:ext cx="3241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/>
                    <a:t>A</a:t>
                  </a:r>
                </a:p>
              </p:txBody>
            </p:sp>
            <p:cxnSp>
              <p:nvCxnSpPr>
                <p:cNvPr id="6" name="Straight Connector 5"/>
                <p:cNvCxnSpPr/>
                <p:nvPr/>
              </p:nvCxnSpPr>
              <p:spPr>
                <a:xfrm flipV="1">
                  <a:off x="5658128" y="3722132"/>
                  <a:ext cx="76200" cy="762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" name="TextBox 6"/>
                <p:cNvSpPr txBox="1"/>
                <p:nvPr/>
              </p:nvSpPr>
              <p:spPr>
                <a:xfrm>
                  <a:off x="5867400" y="3733800"/>
                  <a:ext cx="400328" cy="3810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/>
                    <a:t>A</a:t>
                  </a:r>
                </a:p>
              </p:txBody>
            </p:sp>
            <p:cxnSp>
              <p:nvCxnSpPr>
                <p:cNvPr id="8" name="Straight Connector 7"/>
                <p:cNvCxnSpPr/>
                <p:nvPr/>
              </p:nvCxnSpPr>
              <p:spPr>
                <a:xfrm flipH="1" flipV="1">
                  <a:off x="5867400" y="3733800"/>
                  <a:ext cx="76200" cy="762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TextBox 26"/>
              <p:cNvSpPr txBox="1"/>
              <p:nvPr/>
            </p:nvSpPr>
            <p:spPr>
              <a:xfrm>
                <a:off x="1981200" y="762000"/>
                <a:ext cx="437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/>
                  <a:t>Z</a:t>
                </a:r>
                <a:r>
                  <a:rPr lang="en-US" b="1" i="1" baseline="-25000" dirty="0" smtClean="0"/>
                  <a:t>1</a:t>
                </a:r>
                <a:r>
                  <a:rPr lang="en-US" b="1" i="1" dirty="0" smtClean="0"/>
                  <a:t>:</a:t>
                </a:r>
                <a:endParaRPr lang="en-US" b="1" i="1" dirty="0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2419072" y="609600"/>
              <a:ext cx="1162328" cy="685800"/>
              <a:chOff x="4114800" y="609600"/>
              <a:chExt cx="1162328" cy="685800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4419600" y="609600"/>
                <a:ext cx="857528" cy="685800"/>
                <a:chOff x="5410200" y="3429000"/>
                <a:chExt cx="857528" cy="685800"/>
              </a:xfrm>
            </p:grpSpPr>
            <p:sp>
              <p:nvSpPr>
                <p:cNvPr id="10" name="TextBox 9"/>
                <p:cNvSpPr txBox="1"/>
                <p:nvPr/>
              </p:nvSpPr>
              <p:spPr>
                <a:xfrm>
                  <a:off x="5410200" y="3722132"/>
                  <a:ext cx="400328" cy="3810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/>
                    <a:t>A</a:t>
                  </a: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5658128" y="3429000"/>
                  <a:ext cx="3241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/>
                    <a:t>B</a:t>
                  </a:r>
                </a:p>
              </p:txBody>
            </p:sp>
            <p:cxnSp>
              <p:nvCxnSpPr>
                <p:cNvPr id="12" name="Straight Connector 11"/>
                <p:cNvCxnSpPr/>
                <p:nvPr/>
              </p:nvCxnSpPr>
              <p:spPr>
                <a:xfrm flipV="1">
                  <a:off x="5658128" y="3722132"/>
                  <a:ext cx="76200" cy="762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TextBox 12"/>
                <p:cNvSpPr txBox="1"/>
                <p:nvPr/>
              </p:nvSpPr>
              <p:spPr>
                <a:xfrm>
                  <a:off x="5867400" y="3733800"/>
                  <a:ext cx="400328" cy="3810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/>
                    <a:t>A</a:t>
                  </a:r>
                </a:p>
              </p:txBody>
            </p:sp>
            <p:cxnSp>
              <p:nvCxnSpPr>
                <p:cNvPr id="14" name="Straight Connector 13"/>
                <p:cNvCxnSpPr/>
                <p:nvPr/>
              </p:nvCxnSpPr>
              <p:spPr>
                <a:xfrm flipH="1" flipV="1">
                  <a:off x="5867400" y="3733800"/>
                  <a:ext cx="76200" cy="762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" name="TextBox 27"/>
              <p:cNvSpPr txBox="1"/>
              <p:nvPr/>
            </p:nvSpPr>
            <p:spPr>
              <a:xfrm>
                <a:off x="4114800" y="762000"/>
                <a:ext cx="437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/>
                  <a:t>Z</a:t>
                </a:r>
                <a:r>
                  <a:rPr lang="en-US" b="1" i="1" baseline="-25000" dirty="0" smtClean="0"/>
                  <a:t>3</a:t>
                </a:r>
                <a:r>
                  <a:rPr lang="en-US" b="1" i="1" dirty="0" smtClean="0"/>
                  <a:t>:</a:t>
                </a:r>
                <a:endParaRPr lang="en-US" b="1" i="1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5943600" y="685800"/>
              <a:ext cx="1105456" cy="674132"/>
              <a:chOff x="5943600" y="685800"/>
              <a:chExt cx="1105456" cy="674132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6477000" y="685800"/>
                <a:ext cx="572056" cy="674132"/>
                <a:chOff x="4628872" y="2983468"/>
                <a:chExt cx="572056" cy="674132"/>
              </a:xfrm>
            </p:grpSpPr>
            <p:sp>
              <p:nvSpPr>
                <p:cNvPr id="24" name="TextBox 23"/>
                <p:cNvSpPr txBox="1"/>
                <p:nvPr/>
              </p:nvSpPr>
              <p:spPr>
                <a:xfrm>
                  <a:off x="4628872" y="3276600"/>
                  <a:ext cx="400328" cy="3810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/>
                    <a:t>A</a:t>
                  </a:r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4876800" y="2983468"/>
                  <a:ext cx="3241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/>
                    <a:t>B</a:t>
                  </a:r>
                </a:p>
              </p:txBody>
            </p:sp>
            <p:cxnSp>
              <p:nvCxnSpPr>
                <p:cNvPr id="26" name="Straight Connector 25"/>
                <p:cNvCxnSpPr/>
                <p:nvPr/>
              </p:nvCxnSpPr>
              <p:spPr>
                <a:xfrm flipV="1">
                  <a:off x="4876800" y="3276600"/>
                  <a:ext cx="76200" cy="762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" name="TextBox 28"/>
              <p:cNvSpPr txBox="1"/>
              <p:nvPr/>
            </p:nvSpPr>
            <p:spPr>
              <a:xfrm>
                <a:off x="5943600" y="762000"/>
                <a:ext cx="437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/>
                  <a:t>y</a:t>
                </a:r>
                <a:r>
                  <a:rPr lang="en-US" b="1" i="1" baseline="-25000" dirty="0" smtClean="0"/>
                  <a:t>2</a:t>
                </a:r>
                <a:r>
                  <a:rPr lang="en-US" b="1" i="1" dirty="0" smtClean="0"/>
                  <a:t>:</a:t>
                </a:r>
                <a:endParaRPr lang="en-US" b="1" i="1" dirty="0"/>
              </a:p>
            </p:txBody>
          </p:sp>
        </p:grpSp>
      </p:grpSp>
      <p:sp>
        <p:nvSpPr>
          <p:cNvPr id="34" name="Rectangle 33"/>
          <p:cNvSpPr/>
          <p:nvPr/>
        </p:nvSpPr>
        <p:spPr>
          <a:xfrm>
            <a:off x="1828800" y="1524000"/>
            <a:ext cx="49530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50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 J Maren</dc:creator>
  <cp:lastModifiedBy>A J Maren</cp:lastModifiedBy>
  <cp:revision>17</cp:revision>
  <dcterms:created xsi:type="dcterms:W3CDTF">2016-05-08T14:11:12Z</dcterms:created>
  <dcterms:modified xsi:type="dcterms:W3CDTF">2016-09-14T04:31:40Z</dcterms:modified>
</cp:coreProperties>
</file>